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6"/>
  </p:notesMasterIdLst>
  <p:sldIdLst>
    <p:sldId id="256" r:id="rId2"/>
    <p:sldId id="266" r:id="rId3"/>
    <p:sldId id="267" r:id="rId4"/>
    <p:sldId id="268" r:id="rId5"/>
    <p:sldId id="269" r:id="rId6"/>
    <p:sldId id="270" r:id="rId7"/>
    <p:sldId id="257" r:id="rId8"/>
    <p:sldId id="258" r:id="rId9"/>
    <p:sldId id="260" r:id="rId10"/>
    <p:sldId id="261" r:id="rId11"/>
    <p:sldId id="262" r:id="rId12"/>
    <p:sldId id="263" r:id="rId13"/>
    <p:sldId id="265" r:id="rId14"/>
    <p:sldId id="264" r:id="rId15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8"/>
    <p:restoredTop sz="85021" autoAdjust="0"/>
  </p:normalViewPr>
  <p:slideViewPr>
    <p:cSldViewPr snapToGrid="0">
      <p:cViewPr varScale="1">
        <p:scale>
          <a:sx n="106" d="100"/>
          <a:sy n="106" d="100"/>
        </p:scale>
        <p:origin x="7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C121AB-A388-4692-8E32-C1EAA99EB71E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1BE5D-FD52-4092-8D4A-0241D8F510C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34998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61992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738608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6670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355570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8248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14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10172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67171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39283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31193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78265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71625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59927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21312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1BE5D-FD52-4092-8D4A-0241D8F510C6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41057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265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94575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270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298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788107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87578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1738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257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9817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8558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514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8876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000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879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39969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642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79232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6366E1E-2C3D-44F0-9278-46690D5E1321}" type="datetimeFigureOut">
              <a:rPr lang="tr-TR" smtClean="0"/>
              <a:t>11.03.2024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2B294A1-8B46-4184-9B3C-1DA4A261517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4310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VpsLauNkB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U6ZBa5b5pqA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Technical English</a:t>
            </a:r>
            <a:br>
              <a:rPr lang="tr-TR" dirty="0"/>
            </a:br>
            <a:r>
              <a:rPr lang="tr-TR" sz="2400" dirty="0" err="1"/>
              <a:t>for</a:t>
            </a:r>
            <a:r>
              <a:rPr lang="tr-TR" sz="2400" dirty="0"/>
              <a:t> </a:t>
            </a:r>
            <a:r>
              <a:rPr lang="tr-TR" sz="2400" dirty="0" err="1"/>
              <a:t>Computer</a:t>
            </a:r>
            <a:r>
              <a:rPr lang="tr-TR" sz="2400" dirty="0"/>
              <a:t> </a:t>
            </a:r>
            <a:r>
              <a:rPr lang="tr-TR" sz="2400" dirty="0" err="1"/>
              <a:t>Science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tr-TR" sz="3900" dirty="0" err="1"/>
              <a:t>Week</a:t>
            </a:r>
            <a:r>
              <a:rPr lang="tr-TR" sz="3900" dirty="0"/>
              <a:t> 4</a:t>
            </a:r>
          </a:p>
          <a:p>
            <a:pPr algn="r"/>
            <a:endParaRPr lang="tr-TR" dirty="0"/>
          </a:p>
          <a:p>
            <a:pPr algn="r"/>
            <a:r>
              <a:rPr lang="tr-TR" dirty="0"/>
              <a:t>Dr. Nur Banu OĞUR</a:t>
            </a:r>
          </a:p>
        </p:txBody>
      </p:sp>
    </p:spTree>
    <p:extLst>
      <p:ext uri="{BB962C8B-B14F-4D97-AF65-F5344CB8AC3E}">
        <p14:creationId xmlns:p14="http://schemas.microsoft.com/office/powerpoint/2010/main" val="352483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9931878" y="1520327"/>
            <a:ext cx="2109557" cy="4564861"/>
          </a:xfrm>
        </p:spPr>
        <p:txBody>
          <a:bodyPr>
            <a:normAutofit/>
          </a:bodyPr>
          <a:lstStyle/>
          <a:p>
            <a:r>
              <a:rPr lang="tr-TR" sz="2000" b="1" dirty="0" err="1"/>
              <a:t>Equipment</a:t>
            </a:r>
            <a:endParaRPr lang="tr-TR" sz="2000" b="1" dirty="0"/>
          </a:p>
          <a:p>
            <a:r>
              <a:rPr lang="tr-TR" sz="2000" b="1" dirty="0"/>
              <a:t>İnternet</a:t>
            </a:r>
          </a:p>
          <a:p>
            <a:r>
              <a:rPr lang="tr-TR" sz="2000" b="1" dirty="0"/>
              <a:t>LAN</a:t>
            </a:r>
          </a:p>
          <a:p>
            <a:r>
              <a:rPr lang="tr-TR" sz="2000" b="1" dirty="0"/>
              <a:t>VPN</a:t>
            </a:r>
          </a:p>
          <a:p>
            <a:r>
              <a:rPr lang="tr-TR" sz="2000" b="1" dirty="0"/>
              <a:t>WAN</a:t>
            </a:r>
          </a:p>
          <a:p>
            <a:r>
              <a:rPr lang="tr-TR" sz="2000" b="1" dirty="0" err="1"/>
              <a:t>Recommend</a:t>
            </a:r>
            <a:endParaRPr lang="tr-TR" sz="2000" b="1" dirty="0"/>
          </a:p>
          <a:p>
            <a:r>
              <a:rPr lang="tr-TR" sz="2000" b="1" dirty="0"/>
              <a:t>Remote</a:t>
            </a:r>
          </a:p>
          <a:p>
            <a:r>
              <a:rPr lang="tr-TR" sz="2000" b="1" dirty="0" err="1"/>
              <a:t>Should</a:t>
            </a:r>
            <a:endParaRPr lang="tr-TR" sz="2000" b="1" dirty="0"/>
          </a:p>
          <a:p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71" y="258954"/>
            <a:ext cx="9610725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64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937" y="1271587"/>
            <a:ext cx="9382125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778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437" y="309562"/>
            <a:ext cx="9763125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677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Listening</a:t>
            </a:r>
            <a:r>
              <a:rPr lang="tr-TR" dirty="0"/>
              <a:t> 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>
                <a:hlinkClick r:id="rId3"/>
              </a:rPr>
              <a:t>https://www.youtube.com/watch?v=AVpsLauNkBs</a:t>
            </a:r>
            <a:endParaRPr lang="tr-TR" dirty="0"/>
          </a:p>
          <a:p>
            <a:r>
              <a:rPr lang="tr-TR" dirty="0">
                <a:hlinkClick r:id="rId4"/>
              </a:rPr>
              <a:t>https://www.youtube.com/watch?v=U6ZBa5b5pqA</a:t>
            </a:r>
            <a:endParaRPr lang="tr-TR" dirty="0"/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23625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Writing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sz="2800" dirty="0"/>
              <a:t>Write </a:t>
            </a:r>
            <a:r>
              <a:rPr lang="tr-TR" sz="2800" dirty="0" err="1"/>
              <a:t>two</a:t>
            </a:r>
            <a:r>
              <a:rPr lang="tr-TR" sz="2800" dirty="0"/>
              <a:t> </a:t>
            </a:r>
            <a:r>
              <a:rPr lang="tr-TR" sz="2800" dirty="0" err="1"/>
              <a:t>paragraphs</a:t>
            </a:r>
            <a:r>
              <a:rPr lang="tr-TR" sz="2800" dirty="0"/>
              <a:t>, </a:t>
            </a:r>
            <a:r>
              <a:rPr lang="tr-TR" sz="2800" dirty="0" err="1"/>
              <a:t>one</a:t>
            </a:r>
            <a:r>
              <a:rPr lang="tr-TR" sz="2800" dirty="0"/>
              <a:t> </a:t>
            </a:r>
            <a:r>
              <a:rPr lang="tr-TR" sz="2800" dirty="0" err="1"/>
              <a:t>listing</a:t>
            </a:r>
            <a:r>
              <a:rPr lang="tr-TR" sz="2800" dirty="0"/>
              <a:t> </a:t>
            </a:r>
            <a:r>
              <a:rPr lang="tr-TR" sz="2800" dirty="0" err="1"/>
              <a:t>the</a:t>
            </a:r>
            <a:r>
              <a:rPr lang="tr-TR" sz="2800" dirty="0"/>
              <a:t> </a:t>
            </a:r>
            <a:r>
              <a:rPr lang="tr-TR" sz="2800" dirty="0" err="1"/>
              <a:t>benefits</a:t>
            </a:r>
            <a:r>
              <a:rPr lang="tr-TR" sz="2800" dirty="0"/>
              <a:t> </a:t>
            </a:r>
            <a:r>
              <a:rPr lang="tr-TR" sz="2800" dirty="0" err="1"/>
              <a:t>the</a:t>
            </a:r>
            <a:r>
              <a:rPr lang="tr-TR" sz="2800" dirty="0"/>
              <a:t> </a:t>
            </a:r>
            <a:r>
              <a:rPr lang="tr-TR" sz="2800" dirty="0" err="1"/>
              <a:t>other</a:t>
            </a:r>
            <a:r>
              <a:rPr lang="tr-TR" sz="2800" dirty="0"/>
              <a:t> </a:t>
            </a:r>
            <a:r>
              <a:rPr lang="tr-TR" sz="2800" dirty="0" err="1"/>
              <a:t>listing</a:t>
            </a:r>
            <a:r>
              <a:rPr lang="tr-TR" sz="2800" dirty="0"/>
              <a:t> </a:t>
            </a:r>
            <a:r>
              <a:rPr lang="tr-TR" sz="2800" dirty="0" err="1"/>
              <a:t>the</a:t>
            </a:r>
            <a:r>
              <a:rPr lang="tr-TR" sz="2800" dirty="0"/>
              <a:t> </a:t>
            </a:r>
            <a:r>
              <a:rPr lang="tr-TR" sz="2800" dirty="0" err="1"/>
              <a:t>negative</a:t>
            </a:r>
            <a:r>
              <a:rPr lang="tr-TR" sz="2800" dirty="0"/>
              <a:t> </a:t>
            </a:r>
            <a:r>
              <a:rPr lang="tr-TR" sz="2800" dirty="0" err="1"/>
              <a:t>aspects</a:t>
            </a:r>
            <a:r>
              <a:rPr lang="tr-TR" sz="2800" dirty="0"/>
              <a:t> of </a:t>
            </a:r>
            <a:r>
              <a:rPr lang="tr-TR" sz="2800" dirty="0" err="1"/>
              <a:t>replacing</a:t>
            </a:r>
            <a:r>
              <a:rPr lang="tr-TR" sz="2800" dirty="0"/>
              <a:t> </a:t>
            </a:r>
            <a:r>
              <a:rPr lang="tr-TR" sz="2800" dirty="0" err="1"/>
              <a:t>people</a:t>
            </a:r>
            <a:r>
              <a:rPr lang="tr-TR" sz="2800" dirty="0"/>
              <a:t> </a:t>
            </a:r>
            <a:r>
              <a:rPr lang="tr-TR" sz="2800" dirty="0" err="1"/>
              <a:t>with</a:t>
            </a:r>
            <a:r>
              <a:rPr lang="tr-TR" sz="2800" dirty="0"/>
              <a:t> </a:t>
            </a:r>
            <a:r>
              <a:rPr lang="tr-TR" sz="2800" dirty="0" err="1"/>
              <a:t>computers</a:t>
            </a:r>
            <a:r>
              <a:rPr lang="tr-TR" sz="2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4961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338758D-6140-F348-D54A-0E982DBC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FF1452B-B32E-CAAC-1369-BBE5555BA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1471"/>
            <a:ext cx="12121592" cy="4924397"/>
          </a:xfrm>
        </p:spPr>
      </p:pic>
    </p:spTree>
    <p:extLst>
      <p:ext uri="{BB962C8B-B14F-4D97-AF65-F5344CB8AC3E}">
        <p14:creationId xmlns:p14="http://schemas.microsoft.com/office/powerpoint/2010/main" val="4237963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42981B6-D738-6C8B-A9D0-E3B6DBEB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F1E468A-864B-573A-69E8-F893D2E02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4" y="2285999"/>
            <a:ext cx="12088571" cy="2402603"/>
          </a:xfrm>
        </p:spPr>
      </p:pic>
    </p:spTree>
    <p:extLst>
      <p:ext uri="{BB962C8B-B14F-4D97-AF65-F5344CB8AC3E}">
        <p14:creationId xmlns:p14="http://schemas.microsoft.com/office/powerpoint/2010/main" val="2923324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31FE5CB-CEEB-4FE8-8CAE-B4A5BA815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02ED079-DCD6-24C2-55E7-E025D46B3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50" y="1935289"/>
            <a:ext cx="11355299" cy="3505948"/>
          </a:xfrm>
        </p:spPr>
      </p:pic>
    </p:spTree>
    <p:extLst>
      <p:ext uri="{BB962C8B-B14F-4D97-AF65-F5344CB8AC3E}">
        <p14:creationId xmlns:p14="http://schemas.microsoft.com/office/powerpoint/2010/main" val="153375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1A64B83-64E0-AB00-050E-1464C11AB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CF07704A-6B70-CF68-67EA-798A32ED9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38" y="1315802"/>
            <a:ext cx="9944460" cy="4226396"/>
          </a:xfrm>
        </p:spPr>
      </p:pic>
    </p:spTree>
    <p:extLst>
      <p:ext uri="{BB962C8B-B14F-4D97-AF65-F5344CB8AC3E}">
        <p14:creationId xmlns:p14="http://schemas.microsoft.com/office/powerpoint/2010/main" val="1505839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6364791-41C3-774E-5377-74465DA2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C2A9BBB6-906E-23A7-EA4E-75BCFFE5D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360" y="1025381"/>
            <a:ext cx="10314537" cy="4757581"/>
          </a:xfrm>
        </p:spPr>
      </p:pic>
    </p:spTree>
    <p:extLst>
      <p:ext uri="{BB962C8B-B14F-4D97-AF65-F5344CB8AC3E}">
        <p14:creationId xmlns:p14="http://schemas.microsoft.com/office/powerpoint/2010/main" val="60997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9221117" y="1652531"/>
            <a:ext cx="2115240" cy="4781320"/>
          </a:xfrm>
        </p:spPr>
        <p:txBody>
          <a:bodyPr>
            <a:normAutofit fontScale="92500" lnSpcReduction="20000"/>
          </a:bodyPr>
          <a:lstStyle/>
          <a:p>
            <a:r>
              <a:rPr lang="tr-TR" b="1" dirty="0" err="1"/>
              <a:t>Cloud</a:t>
            </a:r>
            <a:endParaRPr lang="tr-TR" b="1" dirty="0"/>
          </a:p>
          <a:p>
            <a:r>
              <a:rPr lang="tr-TR" b="1" dirty="0" err="1"/>
              <a:t>Contents</a:t>
            </a:r>
            <a:endParaRPr lang="tr-TR" b="1" dirty="0"/>
          </a:p>
          <a:p>
            <a:r>
              <a:rPr lang="tr-TR" b="1" dirty="0" err="1"/>
              <a:t>Encrypt</a:t>
            </a:r>
            <a:r>
              <a:rPr lang="tr-TR" b="1" dirty="0"/>
              <a:t> </a:t>
            </a:r>
          </a:p>
          <a:p>
            <a:r>
              <a:rPr lang="tr-TR" b="1" dirty="0"/>
              <a:t>Flash </a:t>
            </a:r>
          </a:p>
          <a:p>
            <a:r>
              <a:rPr lang="tr-TR" b="1" dirty="0" err="1"/>
              <a:t>Loss</a:t>
            </a:r>
            <a:endParaRPr lang="tr-TR" b="1" dirty="0"/>
          </a:p>
          <a:p>
            <a:r>
              <a:rPr lang="tr-TR" b="1" dirty="0" err="1"/>
              <a:t>Magnetic</a:t>
            </a:r>
            <a:r>
              <a:rPr lang="tr-TR" b="1" dirty="0"/>
              <a:t> </a:t>
            </a:r>
          </a:p>
          <a:p>
            <a:r>
              <a:rPr lang="tr-TR" b="1" dirty="0" err="1"/>
              <a:t>Offsite</a:t>
            </a:r>
            <a:r>
              <a:rPr lang="tr-TR" b="1" dirty="0"/>
              <a:t> </a:t>
            </a:r>
          </a:p>
          <a:p>
            <a:r>
              <a:rPr lang="tr-TR" b="1" dirty="0" err="1"/>
              <a:t>Protect</a:t>
            </a:r>
            <a:r>
              <a:rPr lang="tr-TR" b="1" dirty="0"/>
              <a:t> </a:t>
            </a:r>
          </a:p>
          <a:p>
            <a:r>
              <a:rPr lang="tr-TR" b="1" dirty="0"/>
              <a:t>Security </a:t>
            </a:r>
          </a:p>
          <a:p>
            <a:r>
              <a:rPr lang="tr-TR" b="1" dirty="0" err="1"/>
              <a:t>Theft</a:t>
            </a:r>
            <a:r>
              <a:rPr lang="tr-TR" b="1" dirty="0"/>
              <a:t> </a:t>
            </a:r>
          </a:p>
          <a:p>
            <a:r>
              <a:rPr lang="tr-TR" b="1" dirty="0" err="1"/>
              <a:t>Volumes</a:t>
            </a:r>
            <a:r>
              <a:rPr lang="tr-TR" b="1" dirty="0"/>
              <a:t> 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43" y="122045"/>
            <a:ext cx="8963025" cy="66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355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37" y="1990725"/>
            <a:ext cx="10525125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93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590" y="140265"/>
            <a:ext cx="8746402" cy="671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0046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k">
  <a:themeElements>
    <a:clrScheme name="Organik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k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k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895</TotalTime>
  <Words>94</Words>
  <Application>Microsoft Macintosh PowerPoint</Application>
  <PresentationFormat>Geniş ekran</PresentationFormat>
  <Paragraphs>42</Paragraphs>
  <Slides>14</Slides>
  <Notes>14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14</vt:i4>
      </vt:variant>
    </vt:vector>
  </HeadingPairs>
  <TitlesOfParts>
    <vt:vector size="18" baseType="lpstr">
      <vt:lpstr>Arial</vt:lpstr>
      <vt:lpstr>Calibri</vt:lpstr>
      <vt:lpstr>Garamond</vt:lpstr>
      <vt:lpstr>Organik</vt:lpstr>
      <vt:lpstr>Technical English for Computer Science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Listening </vt:lpstr>
      <vt:lpstr>Writing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Technical English</dc:title>
  <dc:creator>Administrator</dc:creator>
  <cp:lastModifiedBy>nurbanu oğur</cp:lastModifiedBy>
  <cp:revision>99</cp:revision>
  <dcterms:created xsi:type="dcterms:W3CDTF">2022-02-10T07:44:48Z</dcterms:created>
  <dcterms:modified xsi:type="dcterms:W3CDTF">2024-03-11T08:00:57Z</dcterms:modified>
</cp:coreProperties>
</file>

<file path=docProps/thumbnail.jpeg>
</file>